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47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4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3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3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7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6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35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0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94F8047-53DA-4702-94F3-F78EC0E745FA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503F61A-2646-4760-8D34-244253D57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0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330D36-EDEB-4F34-9D19-5F8461D4F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3A2BE16-A72F-4859-9559-51718E20AB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CMDA 4.7.2020</a:t>
            </a:r>
          </a:p>
        </p:txBody>
      </p:sp>
    </p:spTree>
    <p:extLst>
      <p:ext uri="{BB962C8B-B14F-4D97-AF65-F5344CB8AC3E}">
        <p14:creationId xmlns:p14="http://schemas.microsoft.com/office/powerpoint/2010/main" val="424243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BF9396-168B-4E15-B7D7-BD2399EA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Colorado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D7D18D-1E7B-4CBA-B218-64221DF26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5, 172 reported cases</a:t>
            </a:r>
          </a:p>
          <a:p>
            <a:r>
              <a:rPr lang="en-US" dirty="0"/>
              <a:t>222 new cases yesterday</a:t>
            </a:r>
          </a:p>
          <a:p>
            <a:r>
              <a:rPr lang="en-US" dirty="0"/>
              <a:t>150 total deaths</a:t>
            </a:r>
          </a:p>
          <a:p>
            <a:r>
              <a:rPr lang="en-US" dirty="0"/>
              <a:t>20 deaths reported yesterday</a:t>
            </a:r>
          </a:p>
          <a:p>
            <a:r>
              <a:rPr lang="en-US" dirty="0"/>
              <a:t>41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outbreaks at residential and non-hospital healthcare facilities</a:t>
            </a:r>
          </a:p>
          <a:p>
            <a:r>
              <a:rPr lang="en-US" dirty="0"/>
              <a:t>4 </a:t>
            </a:r>
            <a:r>
              <a:rPr lang="en-US" b="1" i="1" u="sng" dirty="0"/>
              <a:t>new</a:t>
            </a:r>
            <a:r>
              <a:rPr lang="en-US" dirty="0"/>
              <a:t> outbreaks reported yesterday</a:t>
            </a:r>
          </a:p>
          <a:p>
            <a:r>
              <a:rPr lang="en-US" dirty="0"/>
              <a:t>994 cases hospitalized</a:t>
            </a:r>
          </a:p>
          <a:p>
            <a:r>
              <a:rPr lang="en-US" dirty="0"/>
              <a:t>70 new cases hospitalized yesterday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As reported by CDPHE as of 4 pm on 4/6/2020</a:t>
            </a:r>
          </a:p>
        </p:txBody>
      </p:sp>
    </p:spTree>
    <p:extLst>
      <p:ext uri="{BB962C8B-B14F-4D97-AF65-F5344CB8AC3E}">
        <p14:creationId xmlns:p14="http://schemas.microsoft.com/office/powerpoint/2010/main" val="18120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AA2FC-2025-4954-B082-1116E448B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IS HERE. BE READY.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E96FDF-8B31-4712-B07A-A4E9EB550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206" y="1871004"/>
            <a:ext cx="10649946" cy="48814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staff wear masks for whole shift</a:t>
            </a:r>
          </a:p>
          <a:p>
            <a:r>
              <a:rPr lang="en-US" dirty="0"/>
              <a:t>If a staff member is sick, have them stay home</a:t>
            </a:r>
          </a:p>
          <a:p>
            <a:r>
              <a:rPr lang="en-US" dirty="0"/>
              <a:t>Monitor residents for symptoms and check vitals Q shift</a:t>
            </a:r>
          </a:p>
          <a:p>
            <a:pPr marL="274320" lvl="1" indent="0">
              <a:buNone/>
            </a:pPr>
            <a:r>
              <a:rPr lang="en-US" dirty="0"/>
              <a:t>(pulse, temp and pulse ox should be sufficient</a:t>
            </a:r>
          </a:p>
          <a:p>
            <a:r>
              <a:rPr lang="en-US" dirty="0"/>
              <a:t>Limit traffic into facilities</a:t>
            </a:r>
          </a:p>
          <a:p>
            <a:pPr lvl="1"/>
            <a:r>
              <a:rPr lang="en-US" dirty="0"/>
              <a:t>Telehealth is key right now! Limit consults and out patient appointments unless essential</a:t>
            </a:r>
          </a:p>
          <a:p>
            <a:r>
              <a:rPr lang="en-US" dirty="0"/>
              <a:t>Educate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staff</a:t>
            </a:r>
            <a:r>
              <a:rPr lang="en-US" dirty="0"/>
              <a:t> on how to don and doff PPE </a:t>
            </a:r>
          </a:p>
          <a:p>
            <a:pPr lvl="1"/>
            <a:r>
              <a:rPr lang="en-US" dirty="0"/>
              <a:t>If full PPE Don't forget eyewear!</a:t>
            </a:r>
          </a:p>
          <a:p>
            <a:pPr lvl="1"/>
            <a:r>
              <a:rPr lang="en-US" dirty="0"/>
              <a:t>Use the buddy system for checking PPE</a:t>
            </a:r>
          </a:p>
          <a:p>
            <a:r>
              <a:rPr lang="en-US" dirty="0"/>
              <a:t>Change nebs to inhalers with/without spacer</a:t>
            </a:r>
          </a:p>
          <a:p>
            <a:pPr lvl="1"/>
            <a:r>
              <a:rPr lang="en-US" dirty="0"/>
              <a:t>If patient cannot reliably do an inhaler or gets more benefit from neb, make sure staff is in N95 and full PPE</a:t>
            </a:r>
          </a:p>
          <a:p>
            <a:r>
              <a:rPr lang="en-US" dirty="0"/>
              <a:t>Reduce med passes as able and limit labs and FSBS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35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998FB6-D6C1-4636-9B3B-36A24B08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have ready…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8F2DA8-1EB4-4EB8-AA13-7DE604D99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815" y="1833020"/>
            <a:ext cx="10523337" cy="4540348"/>
          </a:xfrm>
        </p:spPr>
        <p:txBody>
          <a:bodyPr>
            <a:normAutofit/>
          </a:bodyPr>
          <a:lstStyle/>
          <a:p>
            <a:r>
              <a:rPr lang="en-US" dirty="0"/>
              <a:t>PRN Staff, if you have that available, or staffing resources</a:t>
            </a:r>
          </a:p>
          <a:p>
            <a:r>
              <a:rPr lang="en-US" dirty="0"/>
              <a:t>Have comfort meds available in E-KIT</a:t>
            </a:r>
          </a:p>
          <a:p>
            <a:pPr lvl="1"/>
            <a:r>
              <a:rPr lang="en-US" dirty="0"/>
              <a:t>Coordinate with your pharmacy and hospice providers</a:t>
            </a:r>
          </a:p>
          <a:p>
            <a:r>
              <a:rPr lang="en-US" dirty="0"/>
              <a:t>Increased O2 tanks and tubing</a:t>
            </a:r>
          </a:p>
          <a:p>
            <a:r>
              <a:rPr lang="en-US" dirty="0"/>
              <a:t>Increase housekeeping staff and hours</a:t>
            </a:r>
          </a:p>
          <a:p>
            <a:r>
              <a:rPr lang="en-US" dirty="0"/>
              <a:t>Make sure your biohazard waste company can handle 3-5 times the waste you typically produce</a:t>
            </a:r>
          </a:p>
          <a:p>
            <a:r>
              <a:rPr lang="en-US" dirty="0"/>
              <a:t> You may need enough trash cans for 20, 30, 40 rooms. 2 cans in each room for biohazard waste and soiled linen</a:t>
            </a:r>
          </a:p>
          <a:p>
            <a:r>
              <a:rPr lang="en-US" dirty="0"/>
              <a:t>Isolation carts – you may need 20,30,40</a:t>
            </a:r>
          </a:p>
          <a:p>
            <a:r>
              <a:rPr lang="en-US" dirty="0"/>
              <a:t>Isolation rooms/units to cohort the COVID-19 positive patients</a:t>
            </a:r>
          </a:p>
          <a:p>
            <a:pPr lvl="1"/>
            <a:r>
              <a:rPr lang="en-US" dirty="0"/>
              <a:t>And staff appropriately trained to work on this unit</a:t>
            </a:r>
          </a:p>
        </p:txBody>
      </p:sp>
    </p:spTree>
    <p:extLst>
      <p:ext uri="{BB962C8B-B14F-4D97-AF65-F5344CB8AC3E}">
        <p14:creationId xmlns:p14="http://schemas.microsoft.com/office/powerpoint/2010/main" val="637673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90E25B-0E67-4156-8C88-E35925AD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B3E31A-CAB7-41BC-B8E9-81E5CB34C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758462"/>
            <a:ext cx="10058400" cy="4413738"/>
          </a:xfrm>
        </p:spPr>
        <p:txBody>
          <a:bodyPr>
            <a:normAutofit/>
          </a:bodyPr>
          <a:lstStyle/>
          <a:p>
            <a:r>
              <a:rPr lang="en-US" sz="2400" dirty="0"/>
              <a:t>Clean entrance</a:t>
            </a:r>
          </a:p>
          <a:p>
            <a:r>
              <a:rPr lang="en-US" sz="2400" dirty="0"/>
              <a:t>Dirty exit</a:t>
            </a:r>
          </a:p>
          <a:p>
            <a:r>
              <a:rPr lang="en-US" sz="2400" dirty="0"/>
              <a:t>Provide showers/changing rooms for staff after shifts       </a:t>
            </a:r>
          </a:p>
          <a:p>
            <a:r>
              <a:rPr lang="en-US" sz="2400" dirty="0"/>
              <a:t>Plans for re-use of N95s and PPE conservation</a:t>
            </a:r>
          </a:p>
          <a:p>
            <a:r>
              <a:rPr lang="en-US" sz="2400" dirty="0"/>
              <a:t>Twice weekly conference calls with family providing updates</a:t>
            </a:r>
          </a:p>
          <a:p>
            <a:r>
              <a:rPr lang="en-US" sz="2400" dirty="0"/>
              <a:t>Frontline staff emotional support- what will this look like in your facility?</a:t>
            </a:r>
          </a:p>
          <a:p>
            <a:r>
              <a:rPr lang="en-US" sz="2400" dirty="0"/>
              <a:t>Medical directors- create a spreadsheet for PUI and COVID+ patient tracking</a:t>
            </a:r>
          </a:p>
          <a:p>
            <a:pPr lvl="1"/>
            <a:r>
              <a:rPr lang="en-US" sz="2400" dirty="0"/>
              <a:t>Include test results, ACP, Quarantine start/stop dates, </a:t>
            </a:r>
            <a:r>
              <a:rPr lang="en-US" sz="2400" dirty="0" err="1"/>
              <a:t>ect</a:t>
            </a:r>
            <a:endParaRPr lang="en-US" sz="24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0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14BC8-D539-49FD-ACB1-843B8E3E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CARE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8F33B5-A9B8-430B-AB00-5CD732774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7"/>
            <a:ext cx="10058400" cy="4434137"/>
          </a:xfrm>
        </p:spPr>
        <p:txBody>
          <a:bodyPr>
            <a:normAutofit/>
          </a:bodyPr>
          <a:lstStyle/>
          <a:p>
            <a:r>
              <a:rPr lang="en-US" sz="2400" dirty="0"/>
              <a:t>Review ACP with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RESIDENTS</a:t>
            </a:r>
          </a:p>
          <a:p>
            <a:r>
              <a:rPr lang="en-US" sz="2400" dirty="0"/>
              <a:t>If they are FULL CODE, discuss what this means in the COVID-19 pandemic</a:t>
            </a:r>
          </a:p>
          <a:p>
            <a:r>
              <a:rPr lang="en-US" sz="2400" dirty="0"/>
              <a:t>Be clear and honest about prognosis</a:t>
            </a:r>
          </a:p>
          <a:p>
            <a:r>
              <a:rPr lang="en-US" sz="2400" dirty="0"/>
              <a:t>Discuss risks of hospitalization</a:t>
            </a:r>
          </a:p>
          <a:p>
            <a:pPr lvl="1"/>
            <a:r>
              <a:rPr lang="en-US" sz="2400" dirty="0"/>
              <a:t>If you do not test COVID +, you can certainly contract it in hospital</a:t>
            </a:r>
          </a:p>
          <a:p>
            <a:r>
              <a:rPr lang="en-US" sz="2400" dirty="0"/>
              <a:t>Discuss with patient and/or responsible party what treatment in place means and what that would look like</a:t>
            </a:r>
          </a:p>
        </p:txBody>
      </p:sp>
    </p:spTree>
    <p:extLst>
      <p:ext uri="{BB962C8B-B14F-4D97-AF65-F5344CB8AC3E}">
        <p14:creationId xmlns:p14="http://schemas.microsoft.com/office/powerpoint/2010/main" val="379065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437</TotalTime>
  <Words>277</Words>
  <Application>Microsoft Office PowerPoint</Application>
  <PresentationFormat>Custom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Wood Type</vt:lpstr>
      <vt:lpstr>Covid-19 update</vt:lpstr>
      <vt:lpstr>Colorado today</vt:lpstr>
      <vt:lpstr>COVID-19 IS HERE. BE READY.</vt:lpstr>
      <vt:lpstr>Things to have ready…</vt:lpstr>
      <vt:lpstr>Things to consider… </vt:lpstr>
      <vt:lpstr>ADVANCED CARE PLANNING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</dc:title>
  <dc:creator>Villegas, Zachary</dc:creator>
  <cp:lastModifiedBy>Sing Palat</cp:lastModifiedBy>
  <cp:revision>14</cp:revision>
  <dcterms:created xsi:type="dcterms:W3CDTF">2020-04-06T15:39:44Z</dcterms:created>
  <dcterms:modified xsi:type="dcterms:W3CDTF">2020-04-07T16:01:07Z</dcterms:modified>
</cp:coreProperties>
</file>