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2"/>
    <p:restoredTop sz="95064"/>
  </p:normalViewPr>
  <p:slideViewPr>
    <p:cSldViewPr snapToGrid="0" snapToObjects="1">
      <p:cViewPr varScale="1">
        <p:scale>
          <a:sx n="65" d="100"/>
          <a:sy n="65" d="100"/>
        </p:scale>
        <p:origin x="3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2019-ncov/hcp/nursing-homes-antigen-testing.html" TargetMode="External"/><Relationship Id="rId2" Type="http://schemas.openxmlformats.org/officeDocument/2006/relationships/hyperlink" Target="https://www.cms.gov/files/document/qso-20-38-nh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hcancal.org/Survey-Regulatory-Legal/Emergency-Preparedness/Documents/Member%20Update%20CMS%20guidance%20on%20testing%20staff%20frequency.pdf?csf=1&amp;e=9Ef6WG" TargetMode="External"/><Relationship Id="rId4" Type="http://schemas.openxmlformats.org/officeDocument/2006/relationships/hyperlink" Target="https://www.cdc.gov/coronavirus/2019-ncov/downloads/hcp/nursing-home-testing-algorithm-508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65344-E0B1-634F-BED4-3ABD9F74A9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Nursing home testing requirement: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2A9A1-0FC9-9343-AB42-E2DF4B3657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Swati Gaur MD MBA CMD AGSF </a:t>
            </a:r>
          </a:p>
          <a:p>
            <a:r>
              <a:rPr lang="en-US" dirty="0"/>
              <a:t>Infection Advisory Committee </a:t>
            </a:r>
          </a:p>
        </p:txBody>
      </p:sp>
    </p:spTree>
    <p:extLst>
      <p:ext uri="{BB962C8B-B14F-4D97-AF65-F5344CB8AC3E}">
        <p14:creationId xmlns:p14="http://schemas.microsoft.com/office/powerpoint/2010/main" val="1973613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0E5F7-AA29-C448-9EB5-713CF76CF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E7C8A-4037-8A43-8270-0C75CF947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Symptomatic testing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Outbreak testing – 3-7 day interval unless 0 +</a:t>
            </a:r>
            <a:r>
              <a:rPr lang="en-US" sz="2800" dirty="0" err="1"/>
              <a:t>ves</a:t>
            </a:r>
            <a:r>
              <a:rPr lang="en-US" sz="2800" dirty="0"/>
              <a:t> for 14 days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Routine testing-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E5ED8CCA-78B6-1844-B06D-C4E4A3E44E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3300" y="4012692"/>
            <a:ext cx="7641168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148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F35A9-C6A2-7747-A132-D535508A3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0DED3-BE6A-724C-B36B-17005730B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RT- PCR with 48 hours turnaround- </a:t>
            </a:r>
            <a:r>
              <a:rPr lang="en-US" sz="2800" u="sng" dirty="0"/>
              <a:t>document making attempt and inform your DPH</a:t>
            </a:r>
          </a:p>
          <a:p>
            <a:r>
              <a:rPr lang="en-US" sz="2800" dirty="0"/>
              <a:t>Antigen testing- additional cost of testing supplies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1361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AF4D1-F145-9D49-BCB6-5555B633A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administration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5269A-4A95-6D4E-89D1-7DF7ECBB6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CLIA certification: </a:t>
            </a:r>
          </a:p>
          <a:p>
            <a:r>
              <a:rPr lang="en-US" dirty="0"/>
              <a:t>reporting requirement</a:t>
            </a:r>
          </a:p>
          <a:p>
            <a:r>
              <a:rPr lang="en-US" dirty="0"/>
              <a:t>5% will have site surveys </a:t>
            </a:r>
          </a:p>
        </p:txBody>
      </p:sp>
    </p:spTree>
    <p:extLst>
      <p:ext uri="{BB962C8B-B14F-4D97-AF65-F5344CB8AC3E}">
        <p14:creationId xmlns:p14="http://schemas.microsoft.com/office/powerpoint/2010/main" val="3172814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36BAF-43C6-9447-9F76-E6BFA5BED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73676-42C3-354D-A9AD-A2D3E4EBE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need order</a:t>
            </a:r>
          </a:p>
          <a:p>
            <a:r>
              <a:rPr lang="en-US" dirty="0"/>
              <a:t>Standing orders are acceptable </a:t>
            </a:r>
          </a:p>
          <a:p>
            <a:r>
              <a:rPr lang="en-US" dirty="0"/>
              <a:t>Process of testing- ICP</a:t>
            </a:r>
          </a:p>
          <a:p>
            <a:r>
              <a:rPr lang="en-US" dirty="0"/>
              <a:t>Documentation requirements for the three testing circumstances</a:t>
            </a:r>
          </a:p>
          <a:p>
            <a:r>
              <a:rPr lang="en-US" dirty="0"/>
              <a:t>REPORTING test results to CDC and NHSN- DPH</a:t>
            </a:r>
          </a:p>
        </p:txBody>
      </p:sp>
    </p:spTree>
    <p:extLst>
      <p:ext uri="{BB962C8B-B14F-4D97-AF65-F5344CB8AC3E}">
        <p14:creationId xmlns:p14="http://schemas.microsoft.com/office/powerpoint/2010/main" val="1582503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2ABBB681-F4D2-40F2-ACC3-DE0B4B4880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388ED0-1FEF-4E11-B488-BD661D1AC1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58470"/>
            <a:ext cx="11237976" cy="58978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A2F84DE-B103-384E-9E1C-80D1B76A09A3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956560" y="458470"/>
            <a:ext cx="6050280" cy="6094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175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BCBE8-A03A-2843-B9DF-5147AB79F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7C588-4E25-DC47-B6C1-F77828085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https://www.cms.gov/files/document/qso-20-38-nh.pdf </a:t>
            </a:r>
            <a:endParaRPr lang="en-US" dirty="0"/>
          </a:p>
          <a:p>
            <a:r>
              <a:rPr lang="en-US" dirty="0">
                <a:hlinkClick r:id="rId3"/>
              </a:rPr>
              <a:t>https://www.cdc.gov/coronavirus/2019-ncov/hcp/nursing-homes-antigen-testing.html </a:t>
            </a:r>
            <a:endParaRPr lang="en-US" dirty="0"/>
          </a:p>
          <a:p>
            <a:r>
              <a:rPr lang="en-US" dirty="0">
                <a:hlinkClick r:id="rId4"/>
              </a:rPr>
              <a:t>https://www.cdc.gov/coronavirus/2019-ncov/downloads/hcp/nursing-home-testing-algorithm-508.pdf</a:t>
            </a:r>
            <a:endParaRPr lang="en-US" dirty="0"/>
          </a:p>
          <a:p>
            <a:r>
              <a:rPr lang="en-US" dirty="0">
                <a:hlinkClick r:id="rId5"/>
              </a:rPr>
              <a:t>https://www.ahcancal.org/Survey-Regulatory-Legal/Emergency-Preparedness/Documents/Member%20Update%20CMS%20guidance%20on%20testing%20staff%20frequency.pdf?csf=1&amp;e=9Ef6WG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0767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56C590597E724E8FD0F20FE772DCC5" ma:contentTypeVersion="12" ma:contentTypeDescription="Create a new document." ma:contentTypeScope="" ma:versionID="b3247c418a97418d647ccc70d7eb7fd5">
  <xsd:schema xmlns:xsd="http://www.w3.org/2001/XMLSchema" xmlns:xs="http://www.w3.org/2001/XMLSchema" xmlns:p="http://schemas.microsoft.com/office/2006/metadata/properties" xmlns:ns2="d80bf07e-9e79-4a7c-962c-e0738520eb2c" xmlns:ns3="fb429d33-8b5f-4e5a-8fc2-d65a2b42f964" targetNamespace="http://schemas.microsoft.com/office/2006/metadata/properties" ma:root="true" ma:fieldsID="164d9dbba6dce0eb9c0ff2deb498e264" ns2:_="" ns3:_="">
    <xsd:import namespace="d80bf07e-9e79-4a7c-962c-e0738520eb2c"/>
    <xsd:import namespace="fb429d33-8b5f-4e5a-8fc2-d65a2b42f9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0bf07e-9e79-4a7c-962c-e0738520eb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29d33-8b5f-4e5a-8fc2-d65a2b42f96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E362C4-2CDC-4C00-9F7E-31F66DD147F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273F4C5-1B4E-470F-97F8-B5338817A9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A3A10E-0AD1-4A23-B731-A8463F31CE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0bf07e-9e79-4a7c-962c-e0738520eb2c"/>
    <ds:schemaRef ds:uri="fb429d33-8b5f-4e5a-8fc2-d65a2b42f9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184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Corbel</vt:lpstr>
      <vt:lpstr>Wingdings 2</vt:lpstr>
      <vt:lpstr>Frame</vt:lpstr>
      <vt:lpstr>Nursing home testing requirement:</vt:lpstr>
      <vt:lpstr>Frequency</vt:lpstr>
      <vt:lpstr>Tests </vt:lpstr>
      <vt:lpstr>Test administration</vt:lpstr>
      <vt:lpstr>Testing</vt:lpstr>
      <vt:lpstr>PowerPoint Presentation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Nursing home testing requirement:</dc:title>
  <dc:creator>SWATI GAUR</dc:creator>
  <cp:lastModifiedBy>Sing Palat</cp:lastModifiedBy>
  <cp:revision>2</cp:revision>
  <dcterms:created xsi:type="dcterms:W3CDTF">2020-09-02T21:59:21Z</dcterms:created>
  <dcterms:modified xsi:type="dcterms:W3CDTF">2020-11-02T02:35:43Z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0x010100EC56C590597E724E8FD0F20FE772DCC5</vt:lpwstr>
  </property>
</Properties>
</file>